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4"/>
  </p:handoutMasterIdLst>
  <p:sldIdLst>
    <p:sldId id="257" r:id="rId2"/>
    <p:sldId id="258" r:id="rId3"/>
  </p:sldIdLst>
  <p:sldSz cx="10367963" cy="129921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6225"/>
    <a:srgbClr val="E0235E"/>
    <a:srgbClr val="1B86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098"/>
    <p:restoredTop sz="95179"/>
  </p:normalViewPr>
  <p:slideViewPr>
    <p:cSldViewPr snapToGrid="0" snapToObjects="1">
      <p:cViewPr varScale="1">
        <p:scale>
          <a:sx n="48" d="100"/>
          <a:sy n="48" d="100"/>
        </p:scale>
        <p:origin x="2992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72" d="100"/>
          <a:sy n="72" d="100"/>
        </p:scale>
        <p:origin x="23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839BD5C-2EBB-DD40-A97D-A152203CC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5B5100F-98CB-054F-93AE-D98E64C7A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1015F-EF23-4747-BF31-232BCDBA21D7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588686-AE53-6442-B4F4-BE5452F26F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60735F-8C98-D641-8FA4-CBD18D3FC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3581FF-53F5-354C-B1E2-103FAFB4A87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6919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3F8E2E2D-5478-A64D-A522-7D1BB281FB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" y="6316777"/>
            <a:ext cx="10367961" cy="6675325"/>
          </a:xfrm>
          <a:solidFill>
            <a:schemeClr val="tx1">
              <a:lumMod val="75000"/>
              <a:lumOff val="25000"/>
            </a:schemeClr>
          </a:solidFill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s-CL" dirty="0"/>
          </a:p>
          <a:p>
            <a:endParaRPr lang="es-CL" dirty="0"/>
          </a:p>
          <a:p>
            <a:endParaRPr lang="es-CL" dirty="0"/>
          </a:p>
          <a:p>
            <a:r>
              <a:rPr lang="es-CL" dirty="0"/>
              <a:t>                                  Inserte su imagen aquí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5D2BF05A-F81E-B244-A946-10CF0BBA6FD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0367963" cy="6316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894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21F584CB-4D65-BB47-AA43-9981D7D11D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28051"/>
            <a:ext cx="10367963" cy="12935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187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98" y="691717"/>
            <a:ext cx="8942368" cy="2511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98" y="3458545"/>
            <a:ext cx="8942368" cy="82433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2797" y="12041756"/>
            <a:ext cx="2332792" cy="6917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DBF3F-45C4-F848-BDD0-86BDFC201842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4388" y="12041756"/>
            <a:ext cx="3499188" cy="6917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22374" y="12041756"/>
            <a:ext cx="2332792" cy="6917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7FE5E-6FEE-BC46-B560-18D3DD7CA83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2629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036811" rtl="0" eaLnBrk="1" latinLnBrk="0" hangingPunct="1">
        <a:lnSpc>
          <a:spcPct val="90000"/>
        </a:lnSpc>
        <a:spcBef>
          <a:spcPct val="0"/>
        </a:spcBef>
        <a:buNone/>
        <a:defRPr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204" indent="-259204" algn="l" defTabSz="1036811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609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720" kern="1200">
          <a:solidFill>
            <a:schemeClr val="tx1"/>
          </a:solidFill>
          <a:latin typeface="+mn-lt"/>
          <a:ea typeface="+mn-ea"/>
          <a:cs typeface="+mn-cs"/>
        </a:defRPr>
      </a:lvl2pPr>
      <a:lvl3pPr marL="1296014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420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825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230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63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8041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44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40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81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216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62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2027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432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839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724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A3597398-2F6A-0849-83C7-70EB01CFA2B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42FEB2FA-5807-C448-B334-4DE35D91D614}"/>
              </a:ext>
            </a:extLst>
          </p:cNvPr>
          <p:cNvSpPr/>
          <p:nvPr/>
        </p:nvSpPr>
        <p:spPr>
          <a:xfrm>
            <a:off x="522135" y="2153489"/>
            <a:ext cx="5181600" cy="169277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L" sz="5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r>
              <a:rPr lang="es-CL" sz="5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D3B9E8FB-8EDB-0247-B440-4B60F932A516}"/>
              </a:ext>
            </a:extLst>
          </p:cNvPr>
          <p:cNvSpPr txBox="1"/>
          <p:nvPr/>
        </p:nvSpPr>
        <p:spPr>
          <a:xfrm>
            <a:off x="662020" y="1531102"/>
            <a:ext cx="2288960" cy="400110"/>
          </a:xfrm>
          <a:prstGeom prst="rect">
            <a:avLst/>
          </a:prstGeom>
          <a:solidFill>
            <a:srgbClr val="126225"/>
          </a:solidFill>
        </p:spPr>
        <p:txBody>
          <a:bodyPr wrap="none" rtlCol="0">
            <a:spAutoFit/>
          </a:bodyPr>
          <a:lstStyle/>
          <a:p>
            <a:r>
              <a:rPr lang="es-CL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CONVOCATORIA</a:t>
            </a: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CF148EF0-B318-2940-979C-000EB7EF003E}"/>
              </a:ext>
            </a:extLst>
          </p:cNvPr>
          <p:cNvSpPr/>
          <p:nvPr/>
        </p:nvSpPr>
        <p:spPr>
          <a:xfrm>
            <a:off x="3301193" y="3758522"/>
            <a:ext cx="23102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sz="3200" dirty="0">
                <a:solidFill>
                  <a:schemeClr val="bg1"/>
                </a:solidFill>
              </a:rPr>
              <a:t>BIOBÍO 2024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C6D5653-7342-C345-A77E-7B46C56D62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731" y="12434028"/>
            <a:ext cx="9725463" cy="292056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F1FB02F0-5FF6-FB44-9670-6734BC5CAAE6}"/>
              </a:ext>
            </a:extLst>
          </p:cNvPr>
          <p:cNvSpPr/>
          <p:nvPr/>
        </p:nvSpPr>
        <p:spPr>
          <a:xfrm>
            <a:off x="2380256" y="5457378"/>
            <a:ext cx="5607450" cy="469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450" dirty="0">
                <a:solidFill>
                  <a:srgbClr val="12622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Postulaciones hasta el </a:t>
            </a:r>
            <a:r>
              <a:rPr lang="es-CL" sz="2450" b="1" dirty="0">
                <a:solidFill>
                  <a:srgbClr val="12622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xx-xx-xxx</a:t>
            </a:r>
          </a:p>
        </p:txBody>
      </p:sp>
    </p:spTree>
    <p:extLst>
      <p:ext uri="{BB962C8B-B14F-4D97-AF65-F5344CB8AC3E}">
        <p14:creationId xmlns:p14="http://schemas.microsoft.com/office/powerpoint/2010/main" val="3209565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BA919B44-0BE8-5E49-9F69-BEEFB443361C}"/>
              </a:ext>
            </a:extLst>
          </p:cNvPr>
          <p:cNvSpPr/>
          <p:nvPr/>
        </p:nvSpPr>
        <p:spPr>
          <a:xfrm>
            <a:off x="2038481" y="11573387"/>
            <a:ext cx="622062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1600" dirty="0">
                <a:solidFill>
                  <a:srgbClr val="12622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         </a:t>
            </a:r>
            <a:r>
              <a:rPr lang="es-CL" sz="1600" b="1" dirty="0">
                <a:solidFill>
                  <a:srgbClr val="12622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www.cultura.gob.cl/biobio</a:t>
            </a:r>
          </a:p>
        </p:txBody>
      </p:sp>
    </p:spTree>
    <p:extLst>
      <p:ext uri="{BB962C8B-B14F-4D97-AF65-F5344CB8AC3E}">
        <p14:creationId xmlns:p14="http://schemas.microsoft.com/office/powerpoint/2010/main" val="315649079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_BIOBÍO_CON FOTOGRAFÍA" id="{F5EDA0B4-59EB-F943-B1A4-E4FC5549EB24}" vid="{5F516080-37AA-F74F-8305-C0020BFD918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403</TotalTime>
  <Words>21</Words>
  <Application>Microsoft Macintosh PowerPoint</Application>
  <PresentationFormat>Personalizado</PresentationFormat>
  <Paragraphs>6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27</cp:revision>
  <dcterms:created xsi:type="dcterms:W3CDTF">2024-07-30T13:56:38Z</dcterms:created>
  <dcterms:modified xsi:type="dcterms:W3CDTF">2024-10-14T21:33:36Z</dcterms:modified>
</cp:coreProperties>
</file>